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63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39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98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94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13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6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65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14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4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9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5774-6B46-4084-B51C-707557993CC6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52E2-848C-494D-948F-65B6E35879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4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Types of</a:t>
            </a:r>
            <a:br>
              <a:rPr lang="nl-NL" dirty="0" smtClean="0"/>
            </a:br>
            <a:r>
              <a:rPr lang="nl-NL" dirty="0" err="1" smtClean="0"/>
              <a:t>Questions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6386946"/>
            <a:ext cx="707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RE: reading test 2018-2019, </a:t>
            </a:r>
            <a:r>
              <a:rPr lang="nl-NL" dirty="0" err="1" smtClean="0"/>
              <a:t>wnj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True/ </a:t>
            </a:r>
            <a:r>
              <a:rPr lang="nl-NL" dirty="0" err="1" smtClean="0"/>
              <a:t>false</a:t>
            </a:r>
            <a:r>
              <a:rPr lang="nl-NL" dirty="0" smtClean="0"/>
              <a:t> (2/2)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31" y="2045163"/>
            <a:ext cx="7501695" cy="31036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95359" y="2045163"/>
            <a:ext cx="3334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This</a:t>
            </a:r>
            <a:r>
              <a:rPr lang="nl-NL" sz="3600" dirty="0" smtClean="0"/>
              <a:t> is a different kind of True /</a:t>
            </a:r>
            <a:r>
              <a:rPr lang="nl-NL" sz="3600" dirty="0" err="1" smtClean="0"/>
              <a:t>False</a:t>
            </a:r>
            <a:endParaRPr lang="nl-NL" sz="3600" dirty="0"/>
          </a:p>
        </p:txBody>
      </p:sp>
      <p:sp>
        <p:nvSpPr>
          <p:cNvPr id="6" name="Rechthoek 5"/>
          <p:cNvSpPr/>
          <p:nvPr/>
        </p:nvSpPr>
        <p:spPr>
          <a:xfrm>
            <a:off x="2198089" y="3570046"/>
            <a:ext cx="432569" cy="4421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>
            <a:off x="2198089" y="4012215"/>
            <a:ext cx="432569" cy="13194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838200" y="5450658"/>
            <a:ext cx="90232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One</a:t>
            </a:r>
            <a:r>
              <a:rPr lang="nl-NL" sz="3600" dirty="0" smtClean="0"/>
              <a:t> word </a:t>
            </a:r>
            <a:r>
              <a:rPr lang="nl-NL" sz="3600" dirty="0" err="1" smtClean="0"/>
              <a:t>can</a:t>
            </a:r>
            <a:r>
              <a:rPr lang="nl-NL" sz="3600" dirty="0" smtClean="0"/>
              <a:t> change </a:t>
            </a:r>
            <a:r>
              <a:rPr lang="nl-NL" sz="3600" dirty="0" err="1" smtClean="0"/>
              <a:t>the</a:t>
            </a:r>
            <a:r>
              <a:rPr lang="nl-NL" sz="3600" dirty="0" smtClean="0"/>
              <a:t> correct  </a:t>
            </a:r>
            <a:r>
              <a:rPr lang="nl-NL" sz="3600" dirty="0" err="1" smtClean="0"/>
              <a:t>answer</a:t>
            </a:r>
            <a:r>
              <a:rPr lang="nl-NL" sz="3600" dirty="0" smtClean="0"/>
              <a:t>!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0678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Tick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boxes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1107244" y="2010800"/>
            <a:ext cx="9365431" cy="2898824"/>
            <a:chOff x="994702" y="1954530"/>
            <a:chExt cx="9365431" cy="289882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702" y="1954530"/>
              <a:ext cx="9365431" cy="2898824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1491175" y="2822029"/>
              <a:ext cx="8868958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 smtClean="0"/>
            </a:p>
            <a:p>
              <a:endParaRPr lang="nl-NL" dirty="0"/>
            </a:p>
            <a:p>
              <a:endParaRPr lang="nl-NL" dirty="0"/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6073591" y="9750956"/>
            <a:ext cx="6209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Whoops</a:t>
            </a:r>
            <a:r>
              <a:rPr lang="nl-NL" sz="4400" dirty="0" smtClean="0"/>
              <a:t>!</a:t>
            </a:r>
            <a:endParaRPr lang="nl-NL" sz="4400" dirty="0"/>
          </a:p>
        </p:txBody>
      </p:sp>
      <p:pic>
        <p:nvPicPr>
          <p:cNvPr id="2052" name="Picture 4" descr="Afbeeldingsresultaat voor d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63" y="1057275"/>
            <a:ext cx="47625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jl-omhoog 8"/>
          <p:cNvSpPr/>
          <p:nvPr/>
        </p:nvSpPr>
        <p:spPr>
          <a:xfrm>
            <a:off x="1893692" y="2558187"/>
            <a:ext cx="2087880" cy="17865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4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 </a:t>
            </a:r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 err="1" smtClean="0"/>
              <a:t>There</a:t>
            </a:r>
            <a:r>
              <a:rPr lang="nl-NL" sz="4800" dirty="0" smtClean="0"/>
              <a:t> are no open </a:t>
            </a:r>
            <a:r>
              <a:rPr lang="nl-NL" sz="4800" dirty="0" err="1" smtClean="0"/>
              <a:t>questions</a:t>
            </a:r>
            <a:r>
              <a:rPr lang="nl-NL" sz="4800" dirty="0" smtClean="0"/>
              <a:t> in </a:t>
            </a:r>
            <a:r>
              <a:rPr lang="nl-NL" sz="4800" dirty="0" err="1" smtClean="0"/>
              <a:t>the</a:t>
            </a:r>
            <a:r>
              <a:rPr lang="nl-NL" sz="4800" dirty="0" smtClean="0"/>
              <a:t> test!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5475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Positive</a:t>
            </a:r>
            <a:r>
              <a:rPr lang="nl-NL" dirty="0" smtClean="0"/>
              <a:t>/</a:t>
            </a: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 smtClean="0"/>
              <a:t>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How does Brad feel </a:t>
            </a:r>
            <a:r>
              <a:rPr lang="nl-NL" dirty="0" err="1" smtClean="0"/>
              <a:t>about</a:t>
            </a:r>
            <a:r>
              <a:rPr lang="nl-NL" dirty="0" smtClean="0"/>
              <a:t> his </a:t>
            </a:r>
            <a:r>
              <a:rPr lang="nl-NL" dirty="0" err="1" smtClean="0"/>
              <a:t>wife</a:t>
            </a:r>
            <a:r>
              <a:rPr lang="nl-NL" dirty="0" smtClean="0"/>
              <a:t>?</a:t>
            </a:r>
          </a:p>
          <a:p>
            <a:pPr marL="514350" indent="-514350">
              <a:buAutoNum type="alphaUcParenR"/>
            </a:pPr>
            <a:r>
              <a:rPr lang="nl-NL" dirty="0" smtClean="0"/>
              <a:t>He </a:t>
            </a:r>
            <a:r>
              <a:rPr lang="nl-NL" dirty="0" err="1" smtClean="0"/>
              <a:t>likes</a:t>
            </a:r>
            <a:r>
              <a:rPr lang="nl-NL" dirty="0" smtClean="0"/>
              <a:t> her a lot</a:t>
            </a:r>
          </a:p>
          <a:p>
            <a:pPr marL="514350" indent="-514350">
              <a:buAutoNum type="alphaUcParenR"/>
            </a:pPr>
            <a:r>
              <a:rPr lang="nl-NL" dirty="0" smtClean="0"/>
              <a:t>He does </a:t>
            </a:r>
            <a:r>
              <a:rPr lang="nl-NL" dirty="0" err="1" smtClean="0"/>
              <a:t>not</a:t>
            </a:r>
            <a:r>
              <a:rPr lang="nl-NL" dirty="0" smtClean="0"/>
              <a:t> like her</a:t>
            </a:r>
          </a:p>
          <a:p>
            <a:pPr marL="514350" indent="-514350">
              <a:buAutoNum type="alphaUcParenR"/>
            </a:pPr>
            <a:r>
              <a:rPr lang="nl-NL" dirty="0" smtClean="0"/>
              <a:t>He </a:t>
            </a:r>
            <a:r>
              <a:rPr lang="nl-NL" dirty="0" err="1" smtClean="0"/>
              <a:t>hates</a:t>
            </a:r>
            <a:r>
              <a:rPr lang="nl-NL" dirty="0" smtClean="0"/>
              <a:t> her</a:t>
            </a:r>
          </a:p>
          <a:p>
            <a:pPr marL="514350" indent="-514350">
              <a:buAutoNum type="alphaUcParenR"/>
            </a:pPr>
            <a:r>
              <a:rPr lang="nl-NL" dirty="0" smtClean="0"/>
              <a:t>He wants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murder</a:t>
            </a:r>
            <a:r>
              <a:rPr lang="nl-NL" dirty="0" smtClean="0"/>
              <a:t> her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breadknife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Pijl-links 3"/>
          <p:cNvSpPr/>
          <p:nvPr/>
        </p:nvSpPr>
        <p:spPr>
          <a:xfrm>
            <a:off x="4070252" y="2321169"/>
            <a:ext cx="4051496" cy="450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8285870" y="492369"/>
            <a:ext cx="3770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If</a:t>
            </a:r>
            <a:r>
              <a:rPr lang="nl-NL" sz="3200" dirty="0" smtClean="0"/>
              <a:t> </a:t>
            </a:r>
            <a:r>
              <a:rPr lang="nl-NL" sz="3200" dirty="0" err="1" smtClean="0"/>
              <a:t>you</a:t>
            </a:r>
            <a:r>
              <a:rPr lang="nl-NL" sz="3200" dirty="0" smtClean="0"/>
              <a:t> </a:t>
            </a:r>
            <a:r>
              <a:rPr lang="nl-NL" sz="3200" dirty="0" err="1" smtClean="0"/>
              <a:t>don’t</a:t>
            </a:r>
            <a:r>
              <a:rPr lang="nl-NL" sz="3200" dirty="0" smtClean="0"/>
              <a:t> </a:t>
            </a:r>
            <a:r>
              <a:rPr lang="nl-NL" sz="3200" dirty="0" err="1" smtClean="0"/>
              <a:t>know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answer</a:t>
            </a:r>
            <a:r>
              <a:rPr lang="nl-NL" sz="3200" dirty="0" smtClean="0"/>
              <a:t> </a:t>
            </a:r>
            <a:r>
              <a:rPr lang="nl-NL" sz="3200" dirty="0" err="1" smtClean="0"/>
              <a:t>you</a:t>
            </a:r>
            <a:r>
              <a:rPr lang="nl-NL" sz="3200" dirty="0" smtClean="0"/>
              <a:t> </a:t>
            </a:r>
            <a:r>
              <a:rPr lang="nl-NL" sz="3200" dirty="0" err="1" smtClean="0"/>
              <a:t>can</a:t>
            </a:r>
            <a:r>
              <a:rPr lang="nl-NL" sz="3200" dirty="0" smtClean="0"/>
              <a:t> </a:t>
            </a:r>
            <a:r>
              <a:rPr lang="nl-NL" sz="3200" dirty="0" err="1" smtClean="0"/>
              <a:t>also</a:t>
            </a:r>
            <a:r>
              <a:rPr lang="nl-NL" sz="3200" dirty="0" smtClean="0"/>
              <a:t> </a:t>
            </a:r>
            <a:r>
              <a:rPr lang="nl-NL" sz="3200" dirty="0" err="1" smtClean="0"/>
              <a:t>use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positive</a:t>
            </a:r>
            <a:r>
              <a:rPr lang="nl-NL" sz="3200" dirty="0" smtClean="0"/>
              <a:t>/</a:t>
            </a:r>
            <a:r>
              <a:rPr lang="nl-NL" sz="3200" dirty="0" err="1" smtClean="0"/>
              <a:t>negative</a:t>
            </a:r>
            <a:r>
              <a:rPr lang="nl-NL" sz="3200" dirty="0" smtClean="0"/>
              <a:t> </a:t>
            </a:r>
            <a:r>
              <a:rPr lang="nl-NL" sz="3200" dirty="0" err="1" smtClean="0"/>
              <a:t>method</a:t>
            </a:r>
            <a:r>
              <a:rPr lang="nl-NL" sz="3200" dirty="0" smtClean="0"/>
              <a:t>: 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8285870" y="3462685"/>
            <a:ext cx="3770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You</a:t>
            </a:r>
            <a:r>
              <a:rPr lang="nl-NL" sz="3200" dirty="0" smtClean="0"/>
              <a:t> </a:t>
            </a:r>
            <a:r>
              <a:rPr lang="nl-NL" sz="3200" dirty="0" err="1" smtClean="0"/>
              <a:t>read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text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know</a:t>
            </a:r>
            <a:r>
              <a:rPr lang="nl-NL" sz="3200" dirty="0" smtClean="0"/>
              <a:t> </a:t>
            </a:r>
            <a:r>
              <a:rPr lang="nl-NL" sz="3200" dirty="0" err="1" smtClean="0"/>
              <a:t>if</a:t>
            </a:r>
            <a:r>
              <a:rPr lang="nl-NL" sz="3200" dirty="0" smtClean="0"/>
              <a:t> Brad was </a:t>
            </a:r>
            <a:r>
              <a:rPr lang="nl-NL" sz="3200" dirty="0" err="1" smtClean="0"/>
              <a:t>positive</a:t>
            </a:r>
            <a:r>
              <a:rPr lang="nl-NL" sz="3200" dirty="0" smtClean="0"/>
              <a:t> or </a:t>
            </a:r>
            <a:r>
              <a:rPr lang="nl-NL" sz="3200" dirty="0" err="1" smtClean="0"/>
              <a:t>negative</a:t>
            </a:r>
            <a:r>
              <a:rPr lang="nl-NL" sz="3200" dirty="0" smtClean="0"/>
              <a:t> </a:t>
            </a:r>
            <a:r>
              <a:rPr lang="nl-NL" sz="3200" dirty="0" err="1" smtClean="0"/>
              <a:t>about</a:t>
            </a:r>
            <a:r>
              <a:rPr lang="nl-NL" sz="3200" dirty="0" smtClean="0"/>
              <a:t> his </a:t>
            </a:r>
            <a:r>
              <a:rPr lang="nl-NL" sz="3200" dirty="0" err="1" smtClean="0"/>
              <a:t>wife</a:t>
            </a:r>
            <a:r>
              <a:rPr lang="nl-NL" sz="3200" dirty="0" smtClean="0"/>
              <a:t>. 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1981199" y="4761022"/>
            <a:ext cx="539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Choose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POSITIVE </a:t>
            </a:r>
            <a:r>
              <a:rPr lang="nl-NL" sz="3200" dirty="0" err="1" smtClean="0"/>
              <a:t>answer</a:t>
            </a:r>
            <a:r>
              <a:rPr lang="nl-NL" sz="3200" dirty="0" smtClean="0"/>
              <a:t>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0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General 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reading </a:t>
            </a:r>
            <a:r>
              <a:rPr lang="nl-NL" dirty="0" err="1" smtClean="0"/>
              <a:t>strategies</a:t>
            </a:r>
            <a:endParaRPr lang="nl-NL" dirty="0" smtClean="0"/>
          </a:p>
          <a:p>
            <a:r>
              <a:rPr lang="nl-NL" dirty="0" smtClean="0"/>
              <a:t>Read important </a:t>
            </a:r>
            <a:r>
              <a:rPr lang="nl-NL" dirty="0" err="1" smtClean="0"/>
              <a:t>words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question/</a:t>
            </a:r>
            <a:r>
              <a:rPr lang="nl-NL" dirty="0" err="1" smtClean="0"/>
              <a:t>answers</a:t>
            </a:r>
            <a:endParaRPr lang="nl-NL" dirty="0" smtClean="0"/>
          </a:p>
          <a:p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words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i="1" dirty="0" err="1" smtClean="0"/>
              <a:t>your</a:t>
            </a:r>
            <a:r>
              <a:rPr lang="nl-NL" i="1" dirty="0" smtClean="0"/>
              <a:t> </a:t>
            </a:r>
            <a:r>
              <a:rPr lang="nl-NL" dirty="0" err="1" smtClean="0"/>
              <a:t>answer</a:t>
            </a:r>
            <a:r>
              <a:rPr lang="nl-NL" dirty="0" smtClean="0"/>
              <a:t>?</a:t>
            </a:r>
          </a:p>
          <a:p>
            <a:r>
              <a:rPr lang="nl-NL" dirty="0" smtClean="0"/>
              <a:t>See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answer</a:t>
            </a:r>
            <a:r>
              <a:rPr lang="nl-NL" dirty="0" smtClean="0"/>
              <a:t> is </a:t>
            </a:r>
            <a:r>
              <a:rPr lang="nl-NL" dirty="0" err="1" smtClean="0"/>
              <a:t>there</a:t>
            </a:r>
            <a:endParaRPr lang="nl-NL" dirty="0"/>
          </a:p>
        </p:txBody>
      </p:sp>
      <p:pic>
        <p:nvPicPr>
          <p:cNvPr id="3074" name="Picture 2" descr="Afbeeldingsresultaat voor ge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1499844"/>
            <a:ext cx="2723222" cy="43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 types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endParaRPr lang="nl-NL" dirty="0" smtClean="0"/>
          </a:p>
          <a:p>
            <a:r>
              <a:rPr lang="nl-NL" dirty="0" smtClean="0"/>
              <a:t>Yes/no</a:t>
            </a:r>
          </a:p>
          <a:p>
            <a:r>
              <a:rPr lang="nl-NL" dirty="0" smtClean="0"/>
              <a:t>True/</a:t>
            </a:r>
            <a:r>
              <a:rPr lang="nl-NL" dirty="0" err="1" smtClean="0"/>
              <a:t>false</a:t>
            </a:r>
            <a:endParaRPr lang="nl-NL" dirty="0" smtClean="0"/>
          </a:p>
          <a:p>
            <a:r>
              <a:rPr lang="nl-NL" dirty="0" err="1" smtClean="0"/>
              <a:t>Tick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boxes</a:t>
            </a:r>
            <a:endParaRPr lang="nl-NL" dirty="0" smtClean="0"/>
          </a:p>
          <a:p>
            <a:r>
              <a:rPr lang="nl-NL" dirty="0" smtClean="0"/>
              <a:t>Open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07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r>
              <a:rPr lang="nl-NL" dirty="0" smtClean="0"/>
              <a:t> (1/5)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most important </a:t>
            </a:r>
            <a:r>
              <a:rPr lang="nl-NL" dirty="0" err="1" smtClean="0"/>
              <a:t>words</a:t>
            </a:r>
            <a:endParaRPr lang="nl-NL" dirty="0" smtClean="0"/>
          </a:p>
          <a:p>
            <a:r>
              <a:rPr lang="nl-NL" dirty="0" smtClean="0"/>
              <a:t>B) search in </a:t>
            </a:r>
            <a:r>
              <a:rPr lang="nl-NL" dirty="0" err="1" smtClean="0"/>
              <a:t>text</a:t>
            </a:r>
            <a:endParaRPr lang="nl-NL" dirty="0" smtClean="0"/>
          </a:p>
          <a:p>
            <a:r>
              <a:rPr lang="nl-NL" dirty="0" smtClean="0"/>
              <a:t>C) </a:t>
            </a:r>
            <a:r>
              <a:rPr lang="nl-NL" dirty="0" err="1" smtClean="0"/>
              <a:t>what’s</a:t>
            </a:r>
            <a:r>
              <a:rPr lang="nl-NL" dirty="0" smtClean="0"/>
              <a:t> </a:t>
            </a:r>
            <a:r>
              <a:rPr lang="nl-NL" i="1" dirty="0" err="1" smtClean="0"/>
              <a:t>your</a:t>
            </a:r>
            <a:r>
              <a:rPr lang="nl-NL" i="1" dirty="0" smtClean="0"/>
              <a:t> </a:t>
            </a:r>
            <a:r>
              <a:rPr lang="nl-NL" dirty="0" err="1" smtClean="0"/>
              <a:t>answer</a:t>
            </a:r>
            <a:endParaRPr lang="nl-NL" dirty="0" smtClean="0"/>
          </a:p>
          <a:p>
            <a:r>
              <a:rPr lang="nl-NL" dirty="0" smtClean="0"/>
              <a:t>D) 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answer</a:t>
            </a:r>
            <a:r>
              <a:rPr lang="nl-NL" dirty="0" smtClean="0"/>
              <a:t> (or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resembles </a:t>
            </a:r>
            <a:r>
              <a:rPr lang="nl-NL" dirty="0" err="1" smtClean="0"/>
              <a:t>it</a:t>
            </a:r>
            <a:r>
              <a:rPr lang="nl-NL" dirty="0" smtClean="0"/>
              <a:t>) is </a:t>
            </a:r>
            <a:r>
              <a:rPr lang="nl-NL" dirty="0" err="1" smtClean="0"/>
              <a:t>there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7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r>
              <a:rPr lang="nl-NL" dirty="0" smtClean="0"/>
              <a:t> (2/5)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Sherlock Holmes method: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When you have excluded the impossible, whatever remains, </a:t>
            </a:r>
            <a:r>
              <a:rPr lang="en-US" b="1" dirty="0"/>
              <a:t>however improbable</a:t>
            </a:r>
            <a:r>
              <a:rPr lang="en-US" dirty="0"/>
              <a:t>, must be the truth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“it’s not A, B or C. So it must be D!”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ijl-omlaag 3"/>
          <p:cNvSpPr/>
          <p:nvPr/>
        </p:nvSpPr>
        <p:spPr>
          <a:xfrm>
            <a:off x="3235569" y="3249637"/>
            <a:ext cx="2588456" cy="88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Afbeeldingsresultaat voor sherlock hol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0" y="168813"/>
            <a:ext cx="4461505" cy="63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91" y="168813"/>
            <a:ext cx="4734611" cy="63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r>
              <a:rPr lang="nl-NL" dirty="0" smtClean="0"/>
              <a:t> (3/5)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4981" y="144579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 am writing to complain about the pair of jeans I bought from your catalogue on 3 October 2011. I was very disappointed when they arrived.</a:t>
            </a:r>
          </a:p>
          <a:p>
            <a:pPr fontAlgn="base"/>
            <a:r>
              <a:rPr lang="en-US" dirty="0"/>
              <a:t>First of all, I should state that I am unhappy with the quality of the delivered product, despite claims of the top-quality goods in your catalogue. In addition to the fact that you delivered the wrong size and in a </a:t>
            </a:r>
            <a:r>
              <a:rPr lang="en-US" dirty="0" err="1"/>
              <a:t>colour</a:t>
            </a:r>
            <a:r>
              <a:rPr lang="en-US" dirty="0"/>
              <a:t> which I had not chosen, I also found out that the zipper was broken.</a:t>
            </a:r>
          </a:p>
          <a:p>
            <a:pPr fontAlgn="base"/>
            <a:r>
              <a:rPr lang="en-US" dirty="0"/>
              <a:t>Secondly, I must say a few words about your careless attitude to your customers. Your company promises a free T-shirt for every pair of jeans a customer orders. But I did not receive one. You guaranteed delivery without delay. However I had to wait for my order for two weeks. </a:t>
            </a:r>
          </a:p>
          <a:p>
            <a:pPr fontAlgn="base"/>
            <a:r>
              <a:rPr lang="en-US" dirty="0"/>
              <a:t>To resolve the problem I would like your help in getting a full refund. Please contact me at the above address. 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807677" y="5950634"/>
            <a:ext cx="754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VRAAG: Wat was er niet mis met de spijkerbroek?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681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r>
              <a:rPr lang="nl-NL" dirty="0" smtClean="0"/>
              <a:t> (4/5)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Wat was er </a:t>
            </a:r>
            <a:r>
              <a:rPr lang="nl-NL" b="1" u="sng" dirty="0"/>
              <a:t>niet</a:t>
            </a:r>
            <a:r>
              <a:rPr lang="nl-NL" b="1" dirty="0"/>
              <a:t> mis met de spijkerbroek</a:t>
            </a:r>
            <a:r>
              <a:rPr lang="nl-NL" b="1" dirty="0" smtClean="0"/>
              <a:t>?</a:t>
            </a:r>
          </a:p>
          <a:p>
            <a:pPr marL="514350" indent="-514350">
              <a:buAutoNum type="alphaLcParenR"/>
            </a:pPr>
            <a:r>
              <a:rPr lang="nl-NL" b="1" dirty="0" smtClean="0"/>
              <a:t>Kleur</a:t>
            </a:r>
          </a:p>
          <a:p>
            <a:pPr marL="514350" indent="-514350">
              <a:buAutoNum type="alphaLcParenR"/>
            </a:pPr>
            <a:r>
              <a:rPr lang="nl-NL" b="1" dirty="0" smtClean="0"/>
              <a:t>Maat</a:t>
            </a:r>
          </a:p>
          <a:p>
            <a:pPr marL="514350" indent="-514350">
              <a:buAutoNum type="alphaLcParenR"/>
            </a:pPr>
            <a:r>
              <a:rPr lang="nl-NL" b="1" dirty="0" smtClean="0"/>
              <a:t>model</a:t>
            </a:r>
          </a:p>
        </p:txBody>
      </p:sp>
      <p:sp>
        <p:nvSpPr>
          <p:cNvPr id="4" name="Pijl-omlaag 3"/>
          <p:cNvSpPr/>
          <p:nvPr/>
        </p:nvSpPr>
        <p:spPr>
          <a:xfrm>
            <a:off x="5430129" y="2025748"/>
            <a:ext cx="1434905" cy="80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2276621" y="2025748"/>
            <a:ext cx="1434905" cy="80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38200" y="4318782"/>
            <a:ext cx="2101948" cy="60491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0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choice</a:t>
            </a:r>
            <a:r>
              <a:rPr lang="nl-NL" dirty="0" smtClean="0"/>
              <a:t> 5/5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69387" y="209291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 am writing to complain about the pair of jeans I bought from your catalogue on 3 October 2011. I was very disappointed when they arrived.</a:t>
            </a:r>
          </a:p>
          <a:p>
            <a:pPr fontAlgn="base"/>
            <a:r>
              <a:rPr lang="en-US" dirty="0"/>
              <a:t>First of all, I should state that I am unhappy with the quality of the delivered product, despite claims of the top-quality goods in your catalogue. In addition to the fact that you delivered the wrong size and in a </a:t>
            </a:r>
            <a:r>
              <a:rPr lang="en-US" dirty="0" err="1"/>
              <a:t>colour</a:t>
            </a:r>
            <a:r>
              <a:rPr lang="en-US" dirty="0"/>
              <a:t> which I had not chosen, I also found out that the zipper was broken.</a:t>
            </a:r>
          </a:p>
          <a:p>
            <a:pPr fontAlgn="base"/>
            <a:r>
              <a:rPr lang="en-US" dirty="0"/>
              <a:t>Secondly, I must say a few words about your careless attitude to your customers. Your company promises a free T-shirt for every pair of jeans a customer orders. But I did not receive one. You guaranteed delivery without delay. However I had to wait for my order for two weeks. </a:t>
            </a:r>
          </a:p>
          <a:p>
            <a:pPr fontAlgn="base"/>
            <a:r>
              <a:rPr lang="en-US" dirty="0"/>
              <a:t>To resolve the problem I would like your help in getting a full refund. Please contact me at the above address. 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8199" y="3826411"/>
            <a:ext cx="4226169" cy="44216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877908" y="3545058"/>
            <a:ext cx="2039815" cy="28135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9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Yes/no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1" y="2115942"/>
            <a:ext cx="6892510" cy="27092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018584" y="2115942"/>
            <a:ext cx="3335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Find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most important </a:t>
            </a:r>
            <a:r>
              <a:rPr lang="nl-NL" sz="2800" dirty="0" err="1" smtClean="0"/>
              <a:t>words</a:t>
            </a:r>
            <a:r>
              <a:rPr lang="nl-NL" sz="2800" dirty="0" smtClean="0"/>
              <a:t> in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answers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then</a:t>
            </a:r>
            <a:r>
              <a:rPr lang="nl-NL" sz="2800" dirty="0" smtClean="0"/>
              <a:t> in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text</a:t>
            </a:r>
            <a:endParaRPr lang="nl-NL" sz="2800" dirty="0"/>
          </a:p>
        </p:txBody>
      </p:sp>
      <p:sp>
        <p:nvSpPr>
          <p:cNvPr id="7" name="Rechthoek 6"/>
          <p:cNvSpPr/>
          <p:nvPr/>
        </p:nvSpPr>
        <p:spPr>
          <a:xfrm>
            <a:off x="1609577" y="2108812"/>
            <a:ext cx="1907346" cy="28269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948396" y="3435315"/>
            <a:ext cx="1794804" cy="27855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845798" y="3802465"/>
            <a:ext cx="1738533" cy="33666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637713" y="4231425"/>
            <a:ext cx="1386842" cy="332954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1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True/</a:t>
            </a:r>
            <a:r>
              <a:rPr lang="nl-NL" dirty="0" err="1" smtClean="0"/>
              <a:t>false</a:t>
            </a:r>
            <a:r>
              <a:rPr lang="nl-NL" dirty="0" smtClean="0"/>
              <a:t> (1/2)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79" y="1800666"/>
            <a:ext cx="7237342" cy="3221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271803" y="2926079"/>
            <a:ext cx="2940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Find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most important word in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answer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then</a:t>
            </a:r>
            <a:r>
              <a:rPr lang="nl-NL" sz="3200" dirty="0" smtClean="0"/>
              <a:t> in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text</a:t>
            </a:r>
            <a:endParaRPr lang="nl-NL" sz="3200" dirty="0"/>
          </a:p>
        </p:txBody>
      </p:sp>
      <p:sp>
        <p:nvSpPr>
          <p:cNvPr id="6" name="Rechthoek 5"/>
          <p:cNvSpPr/>
          <p:nvPr/>
        </p:nvSpPr>
        <p:spPr>
          <a:xfrm>
            <a:off x="3482925" y="3545059"/>
            <a:ext cx="1454835" cy="32962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130082" y="3953986"/>
            <a:ext cx="1738533" cy="33666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544513" y="4400624"/>
            <a:ext cx="1454835" cy="32962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7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553</Words>
  <Application>Microsoft Office PowerPoint</Application>
  <PresentationFormat>Breedbeeld</PresentationFormat>
  <Paragraphs>68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Types of Questions!</vt:lpstr>
      <vt:lpstr>Different types</vt:lpstr>
      <vt:lpstr>Multiple choice (1/5)</vt:lpstr>
      <vt:lpstr>Multiple choice (2/5)</vt:lpstr>
      <vt:lpstr>Multiple choice (3/5)</vt:lpstr>
      <vt:lpstr>Multiple choice (4/5)</vt:lpstr>
      <vt:lpstr>Multiple choice 5/5</vt:lpstr>
      <vt:lpstr>Yes/no</vt:lpstr>
      <vt:lpstr>True/false (1/2)</vt:lpstr>
      <vt:lpstr>True/ false (2/2)</vt:lpstr>
      <vt:lpstr>Tick the boxes</vt:lpstr>
      <vt:lpstr>Open questions</vt:lpstr>
      <vt:lpstr>Positive/negative method</vt:lpstr>
      <vt:lpstr>General tips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Questions!</dc:title>
  <dc:creator>Jeroen Wintraecken</dc:creator>
  <cp:lastModifiedBy>Jeroen Wintraecken</cp:lastModifiedBy>
  <cp:revision>22</cp:revision>
  <dcterms:created xsi:type="dcterms:W3CDTF">2018-10-30T07:22:36Z</dcterms:created>
  <dcterms:modified xsi:type="dcterms:W3CDTF">2018-10-30T09:33:28Z</dcterms:modified>
</cp:coreProperties>
</file>